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609CCE"/>
    <a:srgbClr val="006ED2"/>
    <a:srgbClr val="1F79DB"/>
    <a:srgbClr val="117DFF"/>
    <a:srgbClr val="0081F6"/>
    <a:srgbClr val="0075E3"/>
    <a:srgbClr val="0033CC"/>
    <a:srgbClr val="DFE5F1"/>
    <a:srgbClr val="C8D4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38179328"/>
        <c:axId val="138180864"/>
      </c:barChart>
      <c:catAx>
        <c:axId val="138179328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38180864"/>
        <c:crosses val="autoZero"/>
        <c:auto val="1"/>
        <c:lblAlgn val="ctr"/>
        <c:lblOffset val="100"/>
      </c:catAx>
      <c:valAx>
        <c:axId val="138180864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38179328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29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96"/>
          <c:w val="0.634638240974597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214210432"/>
        <c:axId val="214354944"/>
      </c:barChart>
      <c:catAx>
        <c:axId val="21421043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354944"/>
        <c:crosses val="autoZero"/>
        <c:auto val="1"/>
        <c:lblAlgn val="ctr"/>
        <c:lblOffset val="100"/>
      </c:catAx>
      <c:valAx>
        <c:axId val="21435494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210432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215255680"/>
        <c:axId val="215693568"/>
      </c:areaChart>
      <c:catAx>
        <c:axId val="215255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5693568"/>
        <c:crosses val="autoZero"/>
        <c:auto val="1"/>
        <c:lblAlgn val="ctr"/>
        <c:lblOffset val="100"/>
      </c:catAx>
      <c:valAx>
        <c:axId val="215693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5255680"/>
        <c:crosses val="autoZero"/>
        <c:crossBetween val="midCat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226351744"/>
        <c:axId val="226689408"/>
      </c:scatterChart>
      <c:valAx>
        <c:axId val="226351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6689408"/>
        <c:crosses val="autoZero"/>
        <c:crossBetween val="midCat"/>
      </c:valAx>
      <c:valAx>
        <c:axId val="2266894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6351744"/>
        <c:crosses val="autoZero"/>
        <c:crossBetween val="midCat"/>
      </c:valAx>
    </c:plotArea>
    <c:legend>
      <c:legendPos val="r"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007_title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609CCE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22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 descr="007_seprarator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6" name="Grafik 25" descr="007_bg_blue.jpg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0" y="0"/>
              <a:ext cx="9139943" cy="6858000"/>
            </a:xfrm>
            <a:prstGeom prst="rect">
              <a:avLst/>
            </a:prstGeom>
          </p:spPr>
        </p:pic>
        <p:pic>
          <p:nvPicPr>
            <p:cNvPr id="28" name="Grafik 27" descr="007_bg_blue_main.jpg"/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0" y="333604"/>
              <a:ext cx="9144000" cy="5832192"/>
            </a:xfrm>
            <a:prstGeom prst="rect">
              <a:avLst/>
            </a:prstGeom>
          </p:spPr>
        </p:pic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 rot="10800000">
            <a:off x="0" y="268942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38"/>
          <a:ext cx="8026400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812" y="5788972"/>
            <a:ext cx="2005108" cy="358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7_v01">
  <a:themeElements>
    <a:clrScheme name="blue 2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4274"/>
      </a:accent1>
      <a:accent2>
        <a:srgbClr val="2F87B3"/>
      </a:accent2>
      <a:accent3>
        <a:srgbClr val="4DB3E1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477</Words>
  <Application>Microsoft Office PowerPoint</Application>
  <PresentationFormat>Bildschirmpräsentation (4:3)</PresentationFormat>
  <Paragraphs>220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007_v01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2010-06-09T20:44:06Z</dcterms:created>
  <dcterms:modified xsi:type="dcterms:W3CDTF">2010-06-09T20:45:04Z</dcterms:modified>
</cp:coreProperties>
</file>