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23880960"/>
        <c:axId val="124032128"/>
      </c:barChart>
      <c:catAx>
        <c:axId val="12388096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4032128"/>
        <c:crosses val="autoZero"/>
        <c:auto val="1"/>
        <c:lblAlgn val="ctr"/>
        <c:lblOffset val="100"/>
      </c:catAx>
      <c:valAx>
        <c:axId val="12403212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388096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07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63"/>
          <c:w val="0.63463824097459764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31307776"/>
        <c:axId val="132308992"/>
      </c:barChart>
      <c:catAx>
        <c:axId val="13130777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2308992"/>
        <c:crosses val="autoZero"/>
        <c:auto val="1"/>
        <c:lblAlgn val="ctr"/>
        <c:lblOffset val="100"/>
      </c:catAx>
      <c:valAx>
        <c:axId val="13230899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130777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34124288"/>
        <c:axId val="137858432"/>
      </c:areaChart>
      <c:catAx>
        <c:axId val="134124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858432"/>
        <c:crosses val="autoZero"/>
        <c:auto val="1"/>
        <c:lblAlgn val="ctr"/>
        <c:lblOffset val="100"/>
      </c:catAx>
      <c:valAx>
        <c:axId val="1378584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4124288"/>
        <c:crosses val="autoZero"/>
        <c:crossBetween val="midCat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38817536"/>
        <c:axId val="138819456"/>
      </c:scatterChart>
      <c:valAx>
        <c:axId val="1388175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8819456"/>
        <c:crosses val="autoZero"/>
        <c:crossBetween val="midCat"/>
      </c:valAx>
      <c:valAx>
        <c:axId val="1388194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8817536"/>
        <c:crosses val="autoZero"/>
        <c:crossBetween val="midCat"/>
      </c:valAx>
    </c:plotArea>
    <c:legend>
      <c:legendPos val="r"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4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4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4993E5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4_v01">
  <a:themeElements>
    <a:clrScheme name="Blue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4274"/>
      </a:accent1>
      <a:accent2>
        <a:srgbClr val="0075CC"/>
      </a:accent2>
      <a:accent3>
        <a:srgbClr val="00B9FA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004_v01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2010-06-09T20:40:20Z</dcterms:created>
  <dcterms:modified xsi:type="dcterms:W3CDTF">2010-06-09T20:41:04Z</dcterms:modified>
</cp:coreProperties>
</file>